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3" r:id="rId5"/>
    <p:sldId id="265" r:id="rId6"/>
    <p:sldId id="272" r:id="rId7"/>
    <p:sldId id="266" r:id="rId8"/>
    <p:sldId id="267" r:id="rId9"/>
    <p:sldId id="268" r:id="rId10"/>
    <p:sldId id="269" r:id="rId11"/>
    <p:sldId id="273" r:id="rId12"/>
    <p:sldId id="270" r:id="rId13"/>
    <p:sldId id="276" r:id="rId14"/>
    <p:sldId id="271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5A112-02F5-493C-A9BC-3E37078517CB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5B3FB-ECB2-4710-8A69-EDA118FB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BC769-3371-4906-AEDF-FE2327FE42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67544" y="1628800"/>
            <a:ext cx="8226000" cy="124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2000"/>
              </a:lnSpc>
            </a:pPr>
            <a:r>
              <a:rPr lang="ru-RU" sz="4800" b="1" i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ТВОРЧЕСКИЙ </a:t>
            </a:r>
            <a:r>
              <a:rPr lang="ru-RU" sz="4800" b="1" i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ОТЧЕТ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611560" y="3212976"/>
            <a:ext cx="8134200" cy="89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95000"/>
              </a:lnSpc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воспитателя подготовительной группы</a:t>
            </a:r>
          </a:p>
          <a:p>
            <a:pPr algn="r">
              <a:lnSpc>
                <a:spcPct val="95000"/>
              </a:lnSpc>
            </a:pPr>
            <a:endParaRPr lang="ru-RU" sz="3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ru-RU" sz="32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Гельгардт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Елены Александровны</a:t>
            </a:r>
            <a:endParaRPr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60000" y="3312000"/>
            <a:ext cx="8494200" cy="11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28680">
              <a:lnSpc>
                <a:spcPct val="93000"/>
              </a:lnSpc>
            </a:pP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тсад1\Desktop\ФОТО подг.гр\Акции\Аллея выпускников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2016224" cy="2687339"/>
          </a:xfrm>
          <a:prstGeom prst="rect">
            <a:avLst/>
          </a:prstGeom>
          <a:noFill/>
        </p:spPr>
      </p:pic>
      <p:pic>
        <p:nvPicPr>
          <p:cNvPr id="6147" name="Picture 3" descr="C:\Users\Детсад1\Desktop\ФОТО подг.гр\Акции\Кормушка своими рукам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836712"/>
            <a:ext cx="3196861" cy="2397646"/>
          </a:xfrm>
          <a:prstGeom prst="rect">
            <a:avLst/>
          </a:prstGeom>
          <a:noFill/>
        </p:spPr>
      </p:pic>
      <p:pic>
        <p:nvPicPr>
          <p:cNvPr id="6148" name="Picture 4" descr="C:\Users\Детсад1\Desktop\ФОТО подг.гр\Акции\Новогодняя игрушка своими рукам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85084"/>
            <a:ext cx="3244867" cy="24336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332656"/>
            <a:ext cx="4017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«Аллея выпускников»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2485" y="260648"/>
            <a:ext cx="483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«Кормушка своими руками»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3356992"/>
            <a:ext cx="3991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«Новогодняя игрушка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своими руками»</a:t>
            </a:r>
            <a:endParaRPr lang="ru-RU" sz="2400" dirty="0"/>
          </a:p>
        </p:txBody>
      </p:sp>
      <p:pic>
        <p:nvPicPr>
          <p:cNvPr id="13" name="Picture 3" descr="C:\Users\Детсад1\Desktop\ФОТО подг.гр\Праздники\23 февраля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3240360" cy="21619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37170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«23 февраля»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Детсад1\Desktop\ФОТО подг.гр\Выставки детского сада\Умелые руки не знают ск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80728"/>
            <a:ext cx="2400267" cy="1800200"/>
          </a:xfrm>
          <a:prstGeom prst="rect">
            <a:avLst/>
          </a:prstGeom>
          <a:noFill/>
        </p:spPr>
      </p:pic>
      <p:pic>
        <p:nvPicPr>
          <p:cNvPr id="3" name="Picture 6" descr="C:\Users\Детсад1\Desktop\ФОТО подг.гр\Выставки детского сада\Осенние фантаз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2880320" cy="2160240"/>
          </a:xfrm>
          <a:prstGeom prst="rect">
            <a:avLst/>
          </a:prstGeom>
          <a:noFill/>
        </p:spPr>
      </p:pic>
      <p:pic>
        <p:nvPicPr>
          <p:cNvPr id="4" name="Picture 5" descr="C:\Users\Детсад1\Desktop\ФОТО подг.гр\Выставки детского сада\Космическое путешествие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2664296" cy="1998221"/>
          </a:xfrm>
          <a:prstGeom prst="rect">
            <a:avLst/>
          </a:prstGeom>
          <a:noFill/>
        </p:spPr>
      </p:pic>
      <p:pic>
        <p:nvPicPr>
          <p:cNvPr id="5" name="Picture 7" descr="C:\Users\Детсад1\Desktop\ФОТО подг.гр\Выставки детского сада\Такие разные скворечн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2304256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0"/>
            <a:ext cx="2555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«Такие разные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скворечники»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56992"/>
            <a:ext cx="22038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«Космическое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путешествие»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0"/>
            <a:ext cx="2325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«Умелые руки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знают скуки»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645024"/>
            <a:ext cx="3003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«Осенние фантазии»</a:t>
            </a:r>
            <a:endParaRPr lang="ru-RU" sz="2400" dirty="0"/>
          </a:p>
        </p:txBody>
      </p:sp>
      <p:pic>
        <p:nvPicPr>
          <p:cNvPr id="11" name="Picture 5" descr="C:\Users\Детсад1\Desktop\ФОТО подг.гр\Формы работы с детьми\Фотоколлаж  Моя семь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836712"/>
            <a:ext cx="3024336" cy="22682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339752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Фотоколлаж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«Моя семья»</a:t>
            </a:r>
            <a:endParaRPr lang="ru-RU" sz="2400" dirty="0"/>
          </a:p>
        </p:txBody>
      </p:sp>
      <p:pic>
        <p:nvPicPr>
          <p:cNvPr id="13" name="Picture 4" descr="C:\Users\Детсад1\Desktop\ФОТО подг.гр\Субботник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501008"/>
            <a:ext cx="2376264" cy="316722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732240" y="306896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Субботник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109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2000"/>
              </a:lnSpc>
            </a:pPr>
            <a:r>
              <a:rPr lang="ru-RU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Развивающая предметно - пространственная среда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7171" name="Picture 3" descr="C:\Users\Детсад1\Desktop\ФОТО подг.гр\Выставки детского сада\Космическое путешестви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437112"/>
            <a:ext cx="2952328" cy="2214246"/>
          </a:xfrm>
          <a:prstGeom prst="rect">
            <a:avLst/>
          </a:prstGeom>
          <a:noFill/>
        </p:spPr>
      </p:pic>
      <p:pic>
        <p:nvPicPr>
          <p:cNvPr id="7172" name="Picture 4" descr="C:\Users\Детсад1\Desktop\ФОТО подг.гр\Новогоднее оформление\Выставка Зимушка - зи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628800"/>
            <a:ext cx="2195736" cy="1646802"/>
          </a:xfrm>
          <a:prstGeom prst="rect">
            <a:avLst/>
          </a:prstGeom>
          <a:noFill/>
        </p:spPr>
      </p:pic>
      <p:pic>
        <p:nvPicPr>
          <p:cNvPr id="7173" name="Picture 5" descr="C:\Users\Детсад1\Desktop\ФОТО подг.гр\Новогоднее оформление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17032"/>
            <a:ext cx="2150492" cy="2866299"/>
          </a:xfrm>
          <a:prstGeom prst="rect">
            <a:avLst/>
          </a:prstGeom>
          <a:noFill/>
        </p:spPr>
      </p:pic>
      <p:pic>
        <p:nvPicPr>
          <p:cNvPr id="7175" name="Picture 7" descr="C:\Users\Детсад1\Desktop\ФОТО подг.гр\Дид. игры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2784309" cy="2088232"/>
          </a:xfrm>
          <a:prstGeom prst="rect">
            <a:avLst/>
          </a:prstGeom>
          <a:noFill/>
        </p:spPr>
      </p:pic>
      <p:pic>
        <p:nvPicPr>
          <p:cNvPr id="7176" name="Picture 8" descr="C:\Users\Детсад1\Desktop\ФОТО подг.гр\Дид. игры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916832"/>
            <a:ext cx="2784310" cy="20882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516216" y="908720"/>
            <a:ext cx="261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Тематическая неделя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«Зимушка-зима»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005064"/>
            <a:ext cx="4236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Коллаж «Космическое путешествие»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52736"/>
            <a:ext cx="3619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Д/ игра «С какой ветки детки?»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1412776"/>
            <a:ext cx="3343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Д/ игра «Рассели животных»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етсад1\Desktop\ФОТО подг.гр\Выставка рисунков Мамочка любимая мо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3004840" cy="2253630"/>
          </a:xfrm>
          <a:prstGeom prst="rect">
            <a:avLst/>
          </a:prstGeom>
          <a:noFill/>
        </p:spPr>
      </p:pic>
      <p:pic>
        <p:nvPicPr>
          <p:cNvPr id="11267" name="Picture 3" descr="C:\Users\Детсад1\Desktop\ФОТО подг.гр\Выставка Моя любимая кни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2808312" cy="3136093"/>
          </a:xfrm>
          <a:prstGeom prst="rect">
            <a:avLst/>
          </a:prstGeom>
          <a:noFill/>
        </p:spPr>
      </p:pic>
      <p:pic>
        <p:nvPicPr>
          <p:cNvPr id="5" name="Picture 3" descr="C:\Users\Детсад1\Desktop\ФОТО подг.гр\Формы работы с детьми\Коллаж Животные Сев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3240360" cy="24302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«Моя любимая книга»</a:t>
            </a:r>
          </a:p>
        </p:txBody>
      </p:sp>
      <p:pic>
        <p:nvPicPr>
          <p:cNvPr id="8" name="Picture 6" descr="C:\Users\Детсад1\Desktop\ФОТО подг.гр\Огород. Весенние хлопоты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710698"/>
            <a:ext cx="3240360" cy="24302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84168" y="188640"/>
            <a:ext cx="2786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«Огород на окне»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5010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Тематическая неделя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«Животные севера»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861048"/>
            <a:ext cx="3669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«Моя любимая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560840" cy="59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2000"/>
              </a:lnSpc>
            </a:pPr>
            <a:r>
              <a:rPr lang="ru-RU" sz="32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Интересные события в жизни группы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Детсад1\Desktop\ФОТО подг.гр\Акции\Подарите радость малыша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0900">
            <a:off x="179512" y="1556792"/>
            <a:ext cx="2304256" cy="1728192"/>
          </a:xfrm>
          <a:prstGeom prst="rect">
            <a:avLst/>
          </a:prstGeom>
          <a:noFill/>
        </p:spPr>
      </p:pic>
      <p:pic>
        <p:nvPicPr>
          <p:cNvPr id="8194" name="Picture 2" descr="C:\Users\Детсад1\Desktop\ФОТО подг.гр\Акции\Подарите радость малышам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4142">
            <a:off x="2575876" y="1506833"/>
            <a:ext cx="1646436" cy="21662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4281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Акция «Подарите радость малышам»</a:t>
            </a:r>
            <a:endParaRPr lang="ru-RU" sz="2000" dirty="0"/>
          </a:p>
        </p:txBody>
      </p:sp>
      <p:pic>
        <p:nvPicPr>
          <p:cNvPr id="8195" name="Picture 3" descr="C:\Users\Детсад1\Desktop\ФОТО подг.гр\Выставки рисунков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2302434" cy="1656184"/>
          </a:xfrm>
          <a:prstGeom prst="rect">
            <a:avLst/>
          </a:prstGeom>
          <a:noFill/>
        </p:spPr>
      </p:pic>
      <p:pic>
        <p:nvPicPr>
          <p:cNvPr id="8196" name="Picture 4" descr="C:\Users\Детсад1\Desktop\ФОТО подг.гр\Выставки рисунков\Дети за мир!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04864"/>
            <a:ext cx="2253630" cy="21506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40152" y="980728"/>
            <a:ext cx="2947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«Дети за мир!»</a:t>
            </a:r>
            <a:endParaRPr lang="ru-RU" sz="2000" dirty="0"/>
          </a:p>
        </p:txBody>
      </p:sp>
      <p:pic>
        <p:nvPicPr>
          <p:cNvPr id="8199" name="Picture 7" descr="C:\Users\Детсад1\Desktop\ФОТО подг.гр\Конкурс рисунков.  Пасха Православная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356992"/>
            <a:ext cx="2232248" cy="32789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7544" y="4581128"/>
            <a:ext cx="3618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Краевой  детский творческий конкурс «Пасха Православная»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етсад1\Desktop\ФОТО подг.гр\Конкурс чтецов Мы любим природу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227851" cy="2420888"/>
          </a:xfrm>
          <a:prstGeom prst="rect">
            <a:avLst/>
          </a:prstGeom>
          <a:noFill/>
        </p:spPr>
      </p:pic>
      <p:pic>
        <p:nvPicPr>
          <p:cNvPr id="9219" name="Picture 3" descr="C:\Users\Детсад1\Desktop\ФОТО подг.гр\Конкурс чтецов. Дети за мир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1052736"/>
            <a:ext cx="3072341" cy="2304256"/>
          </a:xfrm>
          <a:prstGeom prst="rect">
            <a:avLst/>
          </a:prstGeom>
          <a:noFill/>
        </p:spPr>
      </p:pic>
      <p:pic>
        <p:nvPicPr>
          <p:cNvPr id="9220" name="Picture 4" descr="C:\Users\Детсад1\Desktop\ФОТО подг.гр\Праздники\Экологич. праздник. Костюм из ничего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2232248" cy="2761716"/>
          </a:xfrm>
          <a:prstGeom prst="rect">
            <a:avLst/>
          </a:prstGeom>
          <a:noFill/>
        </p:spPr>
      </p:pic>
      <p:pic>
        <p:nvPicPr>
          <p:cNvPr id="9221" name="Picture 5" descr="C:\Users\Детсад1\Desktop\ФОТО подг.гр\Праздники\сценка эколог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77072"/>
            <a:ext cx="3100851" cy="23256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3573016"/>
            <a:ext cx="451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Экологическая сценка «На лесной полянке»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60648"/>
            <a:ext cx="2451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Литературный конкурс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«Мы любим природу»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60648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Литературный конкурс «Дети за мир!», посвященный Дню Победы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429000"/>
            <a:ext cx="30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 «Костюм из ничего»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етсад1\Desktop\ФОТО подг.гр\Праздники\День знан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51520" y="476672"/>
            <a:ext cx="2304256" cy="3072341"/>
          </a:xfrm>
          <a:prstGeom prst="rect">
            <a:avLst/>
          </a:prstGeom>
          <a:noFill/>
        </p:spPr>
      </p:pic>
      <p:pic>
        <p:nvPicPr>
          <p:cNvPr id="10244" name="Picture 4" descr="C:\Users\Детсад1\Desktop\ФОТО подг.гр\Сказка Колобок во 2 гр.ран.возр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17032"/>
            <a:ext cx="2688298" cy="2016224"/>
          </a:xfrm>
          <a:prstGeom prst="rect">
            <a:avLst/>
          </a:prstGeom>
          <a:noFill/>
        </p:spPr>
      </p:pic>
      <p:pic>
        <p:nvPicPr>
          <p:cNvPr id="10245" name="Picture 5" descr="C:\Users\Детсад1\Desktop\ФОТО подг.гр\Спартакиада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2601579" cy="2304256"/>
          </a:xfrm>
          <a:prstGeom prst="rect">
            <a:avLst/>
          </a:prstGeom>
          <a:noFill/>
        </p:spPr>
      </p:pic>
      <p:pic>
        <p:nvPicPr>
          <p:cNvPr id="10246" name="Picture 6" descr="C:\Users\Детсад1\Desktop\ФОТО подг.гр\Спартакиада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4293096"/>
            <a:ext cx="2783629" cy="2304256"/>
          </a:xfrm>
          <a:prstGeom prst="rect">
            <a:avLst/>
          </a:prstGeom>
          <a:noFill/>
        </p:spPr>
      </p:pic>
      <p:pic>
        <p:nvPicPr>
          <p:cNvPr id="7" name="Picture 6" descr="C:\Users\Детсад1\Desktop\ФОТО подг.гр\Праздники\Новый год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764704"/>
            <a:ext cx="2716808" cy="20376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19872" y="0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0"/>
            <a:ext cx="22322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«Новый год»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0"/>
            <a:ext cx="1818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«День знаний»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996952"/>
            <a:ext cx="2790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 сказки  малышам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717032"/>
            <a:ext cx="3905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Спартакиада среди дошкольников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692696"/>
            <a:ext cx="2949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 к Дню 8 Марта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«Волшебный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лототрон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pic>
        <p:nvPicPr>
          <p:cNvPr id="10247" name="Picture 7" descr="C:\Users\Детсад1\Desktop\ФОТО подг.гр\Праздники\8 Марта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484784"/>
            <a:ext cx="3136829" cy="2232248"/>
          </a:xfrm>
          <a:prstGeom prst="rect">
            <a:avLst/>
          </a:prstGeom>
          <a:noFill/>
        </p:spPr>
      </p:pic>
      <p:pic>
        <p:nvPicPr>
          <p:cNvPr id="10249" name="Picture 9" descr="C:\Users\Детсад1\Desktop\IMG_20190519_1818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581128"/>
            <a:ext cx="1206153" cy="1738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b5e8121133b66bbebe112cd09744c14d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624736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0"/>
            <a:ext cx="4032448" cy="11521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Гельгардт Елена Александровна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канирование00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816424" cy="5426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179512" y="1268760"/>
            <a:ext cx="4680520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Образование: среднее специальное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Окончила  Красноярское педагогическое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училище №2,  1988 г.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Специальность:" Воспитатель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в дошкольных учреждениях"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 работы: 31 год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Категория: I квалификационная категория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Прохождение курсов повышения</a:t>
            </a:r>
          </a:p>
          <a:p>
            <a:pPr>
              <a:lnSpc>
                <a:spcPct val="110000"/>
              </a:lnSpc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квалификации:</a:t>
            </a:r>
          </a:p>
          <a:p>
            <a:pPr>
              <a:lnSpc>
                <a:spcPct val="110000"/>
              </a:lnSpc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Красноярский краевой институт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повышения квалификаций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SzPct val="100000"/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Курсы по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осваению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программы "Истоки",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2003 -  2005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"Организация образовательного  процесса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в ДОУ в контексте ФГТ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(Проектно – исследовательская деятельность)", 2013г.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60000"/>
              </a:lnSpc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Образовательный семинар «Современные технологии эффективной социализации Гришаевой Н.П.. Пути реализации ФГОС ДО» (Гришаева Н.П., Струкова Л.М.), г. Красноярск, 2018 г.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187624" y="332656"/>
            <a:ext cx="6696744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Подготовительная группа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251520" y="908720"/>
            <a:ext cx="8424936" cy="11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5000"/>
              </a:lnSpc>
            </a:pPr>
            <a:r>
              <a:rPr lang="ru-RU" sz="200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Возраст детей 6-7 лет</a:t>
            </a:r>
            <a:endParaRPr sz="200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ru-RU" sz="200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группе </a:t>
            </a:r>
            <a:r>
              <a:rPr lang="ru-RU" sz="20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18 детей</a:t>
            </a:r>
            <a:endParaRPr sz="200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ru-RU" sz="200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ru-RU" sz="200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 </a:t>
            </a:r>
            <a:r>
              <a:rPr lang="ru-RU" sz="200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девочек, </a:t>
            </a:r>
            <a:r>
              <a:rPr lang="ru-RU" sz="200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 </a:t>
            </a:r>
            <a:r>
              <a:rPr lang="ru-RU" sz="200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мальчиков)</a:t>
            </a:r>
            <a:endParaRPr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Детсад1\Desktop\ФОТО подг.гр\фото 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39840"/>
            <a:ext cx="6840760" cy="45640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539552" y="260648"/>
            <a:ext cx="80827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320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Технологии используемые в работе с детьми</a:t>
            </a:r>
            <a:endParaRPr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31040" y="980728"/>
            <a:ext cx="8925120" cy="5407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72840" indent="-427320">
              <a:lnSpc>
                <a:spcPct val="95000"/>
              </a:lnSpc>
            </a:pPr>
            <a:r>
              <a:rPr lang="ru-RU" sz="2000" b="1" i="1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Здоровьесберегающие</a:t>
            </a:r>
            <a:r>
              <a:rPr lang="ru-RU" sz="2000" b="1" i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i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технологии</a:t>
            </a:r>
            <a:r>
              <a:rPr lang="ru-RU" sz="2000" b="1" u="sng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</a:t>
            </a:r>
            <a:r>
              <a:rPr lang="ru-RU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гры на свежем воздухе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;  дыхательная</a:t>
            </a:r>
            <a:r>
              <a:rPr lang="ru-RU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 пальчиковая гимнастики; динамические 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игры.</a:t>
            </a:r>
          </a:p>
          <a:p>
            <a:pPr marL="672840" indent="-427320">
              <a:lnSpc>
                <a:spcPct val="95000"/>
              </a:lnSpc>
            </a:pPr>
            <a:endParaRPr lang="ru-RU" dirty="0">
              <a:solidFill>
                <a:schemeClr val="tx2"/>
              </a:solidFill>
            </a:endParaRPr>
          </a:p>
          <a:p>
            <a:pPr marL="672840" indent="-427320">
              <a:lnSpc>
                <a:spcPct val="95000"/>
              </a:lnSpc>
            </a:pPr>
            <a:r>
              <a:rPr lang="ru-RU" sz="2000" b="1" i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ИКТ</a:t>
            </a:r>
            <a:r>
              <a:rPr lang="ru-RU" sz="2000" b="1" i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</a:t>
            </a:r>
            <a:r>
              <a:rPr lang="ru-RU" sz="2000" b="1" u="sng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резентации «Грибы», «Космос», «День Победы», «Вестники весны - первоцветы», </a:t>
            </a:r>
            <a:r>
              <a:rPr lang="ru-RU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 т.д.; наглядный материал к занятиям, </a:t>
            </a:r>
            <a:r>
              <a:rPr lang="ru-RU" sz="1800" b="1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аудиосказки</a:t>
            </a:r>
            <a:r>
              <a:rPr lang="ru-RU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прослушивание </a:t>
            </a:r>
            <a:r>
              <a:rPr lang="ru-RU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музыкальных произведений, 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просмотр мультфильмов.</a:t>
            </a:r>
          </a:p>
          <a:p>
            <a:pPr marL="672840" indent="-427320">
              <a:lnSpc>
                <a:spcPct val="95000"/>
              </a:lnSpc>
            </a:pPr>
            <a:endParaRPr dirty="0">
              <a:solidFill>
                <a:schemeClr val="tx2"/>
              </a:solidFill>
            </a:endParaRPr>
          </a:p>
          <a:p>
            <a:pPr marL="457200" indent="-211680">
              <a:lnSpc>
                <a:spcPct val="95000"/>
              </a:lnSpc>
            </a:pPr>
            <a:r>
              <a:rPr lang="ru-RU" sz="2000" b="1" i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Приемы </a:t>
            </a:r>
            <a:r>
              <a:rPr lang="ru-RU" sz="2000" b="1" i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исследовательской </a:t>
            </a:r>
            <a:r>
              <a:rPr lang="ru-RU" sz="2000" b="1" i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деятельности: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наблюдения</a:t>
            </a:r>
            <a:r>
              <a:rPr lang="ru-RU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трудовые поручения, 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опыты</a:t>
            </a:r>
            <a:r>
              <a:rPr lang="ru-RU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эксперименты (вода, снег, лед, солнечный свет, песок, растения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).</a:t>
            </a:r>
          </a:p>
          <a:p>
            <a:pPr marL="457200" indent="-211680">
              <a:lnSpc>
                <a:spcPct val="95000"/>
              </a:lnSpc>
            </a:pPr>
            <a:endParaRPr dirty="0">
              <a:solidFill>
                <a:schemeClr val="tx2"/>
              </a:solidFill>
            </a:endParaRPr>
          </a:p>
          <a:p>
            <a:pPr marL="457200" indent="-211680">
              <a:lnSpc>
                <a:spcPct val="95000"/>
              </a:lnSpc>
            </a:pPr>
            <a:r>
              <a:rPr lang="ru-RU" sz="2000" b="1" i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Игровые </a:t>
            </a:r>
            <a:r>
              <a:rPr lang="ru-RU" sz="2000" b="1" i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технологии:</a:t>
            </a:r>
            <a:r>
              <a:rPr lang="ru-RU" sz="20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(и</a:t>
            </a:r>
            <a:r>
              <a:rPr lang="ru-RU" sz="20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гровые </a:t>
            </a:r>
            <a:r>
              <a:rPr lang="ru-RU" sz="20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ситуации)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формирующие </a:t>
            </a:r>
            <a:r>
              <a:rPr lang="ru-RU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умение выделять основные, характерные признаки предметов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, сравнивать их</a:t>
            </a:r>
            <a:r>
              <a:rPr lang="ru-RU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;</a:t>
            </a:r>
            <a:endParaRPr dirty="0">
              <a:solidFill>
                <a:schemeClr val="tx2"/>
              </a:solidFill>
            </a:endParaRPr>
          </a:p>
          <a:p>
            <a:pPr marL="457200" indent="-211680">
              <a:lnSpc>
                <a:spcPct val="95000"/>
              </a:lnSpc>
            </a:pPr>
            <a:r>
              <a:rPr lang="ru-RU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    группы игр на обобщение предметов по определенным признакам и др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.</a:t>
            </a:r>
          </a:p>
          <a:p>
            <a:pPr marL="457200" indent="-211680">
              <a:lnSpc>
                <a:spcPct val="95000"/>
              </a:lnSpc>
            </a:pPr>
            <a:endParaRPr dirty="0">
              <a:solidFill>
                <a:schemeClr val="tx2"/>
              </a:solidFill>
            </a:endParaRPr>
          </a:p>
          <a:p>
            <a:pPr marL="457200" indent="-211680">
              <a:lnSpc>
                <a:spcPct val="95000"/>
              </a:lnSpc>
            </a:pPr>
            <a:r>
              <a:rPr lang="ru-RU" sz="2000" b="1" i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Инновационные технологии: 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 </a:t>
            </a:r>
            <a:r>
              <a:rPr lang="ru-RU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«Клубный час», «Утренний сбор» </a:t>
            </a:r>
            <a:r>
              <a:rPr lang="ru-RU" sz="1800" b="1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, «Круг рефлексии».</a:t>
            </a:r>
          </a:p>
          <a:p>
            <a:pPr marL="457200" indent="-211680">
              <a:lnSpc>
                <a:spcPct val="95000"/>
              </a:lnSpc>
            </a:pPr>
            <a:endParaRPr lang="ru-RU" sz="1800" b="1" strike="noStrike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Times New Roman"/>
              <a:ea typeface="Courier New"/>
            </a:endParaRPr>
          </a:p>
          <a:p>
            <a:pPr marL="457200" indent="-211680">
              <a:lnSpc>
                <a:spcPct val="95000"/>
              </a:lnSpc>
            </a:pPr>
            <a:r>
              <a:rPr lang="ru-RU" sz="2000" b="1" i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Проектная деятельность: </a:t>
            </a:r>
            <a:r>
              <a:rPr lang="ru-RU" sz="2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проект «Первоцветы»</a:t>
            </a:r>
            <a:endParaRPr sz="2000" dirty="0">
              <a:solidFill>
                <a:schemeClr val="tx2"/>
              </a:solidFill>
            </a:endParaRPr>
          </a:p>
          <a:p>
            <a:pPr marL="457200" indent="-211680">
              <a:lnSpc>
                <a:spcPct val="95000"/>
              </a:lnSpc>
            </a:pP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1\Desktop\ФОТО подг.гр\Игры на свежем воздух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7551">
            <a:off x="117238" y="845716"/>
            <a:ext cx="1799788" cy="2515525"/>
          </a:xfrm>
          <a:prstGeom prst="rect">
            <a:avLst/>
          </a:prstGeom>
          <a:noFill/>
        </p:spPr>
      </p:pic>
      <p:pic>
        <p:nvPicPr>
          <p:cNvPr id="2051" name="Picture 3" descr="C:\Users\Детсад1\Desktop\ФОТО подг.гр\Игры на свежем воздух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8434">
            <a:off x="1931414" y="1011961"/>
            <a:ext cx="2482071" cy="2315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4248472" cy="64807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на свежем воздухе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260648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Опыты</a:t>
            </a:r>
            <a:endParaRPr lang="ru-RU" sz="2800" dirty="0"/>
          </a:p>
        </p:txBody>
      </p:sp>
      <p:pic>
        <p:nvPicPr>
          <p:cNvPr id="2052" name="Picture 4" descr="C:\Users\Детсад1\Desktop\ФОТО подг.гр\Формы работы с детьми\Опыт Птицы и нефть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2144" y="883194"/>
            <a:ext cx="2376264" cy="2079231"/>
          </a:xfrm>
          <a:prstGeom prst="rect">
            <a:avLst/>
          </a:prstGeom>
          <a:noFill/>
        </p:spPr>
      </p:pic>
      <p:pic>
        <p:nvPicPr>
          <p:cNvPr id="2053" name="Picture 5" descr="C:\Users\Детсад1\Desktop\ФОТО подг.гр\Посадка лука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9482" y="1844824"/>
            <a:ext cx="2414518" cy="2088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76256" y="4149080"/>
            <a:ext cx="2651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dirty="0"/>
          </a:p>
        </p:txBody>
      </p:sp>
      <p:pic>
        <p:nvPicPr>
          <p:cNvPr id="2055" name="Picture 7" descr="C:\Users\Детсад1\Desktop\ФОТО подг.гр\Игры в группе\дид и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77072"/>
            <a:ext cx="2532789" cy="1899592"/>
          </a:xfrm>
          <a:prstGeom prst="rect">
            <a:avLst/>
          </a:prstGeom>
          <a:noFill/>
        </p:spPr>
      </p:pic>
      <p:pic>
        <p:nvPicPr>
          <p:cNvPr id="12" name="Picture 6" descr="C:\Users\Детсад1\Desktop\ФОТО подг.гр\Игры в группе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9717" y="4949788"/>
            <a:ext cx="2544283" cy="190821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57301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  <a:endParaRPr lang="ru-RU" sz="2800" dirty="0"/>
          </a:p>
        </p:txBody>
      </p:sp>
      <p:pic>
        <p:nvPicPr>
          <p:cNvPr id="2057" name="Picture 9" descr="C:\Users\Детсад1\Desktop\ФОТО подг.гр\Гимнастика лосле сна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46262">
            <a:off x="111616" y="4215938"/>
            <a:ext cx="2480215" cy="1860161"/>
          </a:xfrm>
          <a:prstGeom prst="rect">
            <a:avLst/>
          </a:prstGeom>
          <a:noFill/>
        </p:spPr>
      </p:pic>
      <p:pic>
        <p:nvPicPr>
          <p:cNvPr id="2058" name="Picture 10" descr="C:\Users\Детсад1\Desktop\ФОТО подг.гр\Гимнастика лосле сна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78937">
            <a:off x="2322496" y="4741341"/>
            <a:ext cx="2557012" cy="1917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186808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Клубный час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 днем рождения, детский сад!»</a:t>
            </a:r>
            <a:endParaRPr lang="ru-RU" sz="2400" dirty="0"/>
          </a:p>
        </p:txBody>
      </p:sp>
      <p:pic>
        <p:nvPicPr>
          <p:cNvPr id="3074" name="Picture 2" descr="C:\Users\Детсад1\Desktop\ФОТО подг.гр\Клубные часы\С Днем рождения детский сад!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2209">
            <a:off x="251520" y="1412776"/>
            <a:ext cx="1746729" cy="2016224"/>
          </a:xfrm>
          <a:prstGeom prst="rect">
            <a:avLst/>
          </a:prstGeom>
          <a:noFill/>
        </p:spPr>
      </p:pic>
      <p:pic>
        <p:nvPicPr>
          <p:cNvPr id="3075" name="Picture 3" descr="C:\Users\Детсад1\Desktop\ФОТО подг.гр\Клубные часы\С Днем рождения детский сад!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516">
            <a:off x="2267744" y="1412776"/>
            <a:ext cx="1859495" cy="20162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00192" y="836712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«Масленица!»</a:t>
            </a:r>
            <a:endParaRPr lang="ru-RU" sz="2400" dirty="0"/>
          </a:p>
        </p:txBody>
      </p:sp>
      <p:pic>
        <p:nvPicPr>
          <p:cNvPr id="3076" name="Picture 4" descr="C:\Users\Детсад1\Desktop\ФОТО подг.гр\Клубные часы\Масленица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3429">
            <a:off x="4499992" y="1340768"/>
            <a:ext cx="2304257" cy="1872208"/>
          </a:xfrm>
          <a:prstGeom prst="rect">
            <a:avLst/>
          </a:prstGeom>
          <a:noFill/>
        </p:spPr>
      </p:pic>
      <p:pic>
        <p:nvPicPr>
          <p:cNvPr id="3077" name="Picture 5" descr="C:\Users\Детсад1\Desktop\ФОТО подг.гр\Клубные часы\Масленица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3561">
            <a:off x="6510871" y="1608833"/>
            <a:ext cx="2332765" cy="17495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512" y="3789040"/>
            <a:ext cx="4072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«Космическое путешествие!»</a:t>
            </a:r>
            <a:endParaRPr lang="ru-RU" sz="2400" dirty="0"/>
          </a:p>
        </p:txBody>
      </p:sp>
      <p:pic>
        <p:nvPicPr>
          <p:cNvPr id="3078" name="Picture 6" descr="C:\Users\Детсад1\Desktop\ФОТО подг.гр\Клубные часы\Космическое путешествие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55128">
            <a:off x="90571" y="4334557"/>
            <a:ext cx="2362715" cy="1927300"/>
          </a:xfrm>
          <a:prstGeom prst="rect">
            <a:avLst/>
          </a:prstGeom>
          <a:noFill/>
        </p:spPr>
      </p:pic>
      <p:pic>
        <p:nvPicPr>
          <p:cNvPr id="3079" name="Picture 7" descr="C:\Users\Детсад1\Desktop\ФОТО подг.гр\Клубные часы\Космическое путешествие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7437">
            <a:off x="2408826" y="4521033"/>
            <a:ext cx="2232248" cy="186448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940152" y="3645024"/>
            <a:ext cx="281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Рефлексивный круг</a:t>
            </a:r>
            <a:endParaRPr lang="ru-RU" sz="2400" dirty="0"/>
          </a:p>
        </p:txBody>
      </p:sp>
      <p:pic>
        <p:nvPicPr>
          <p:cNvPr id="3080" name="Picture 8" descr="C:\Users\Детсад1\Desktop\ФОТО подг.гр\Клубные часы\Космическое путешествие\круг рефлекси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71908">
            <a:off x="4932040" y="4149080"/>
            <a:ext cx="2304256" cy="1728192"/>
          </a:xfrm>
          <a:prstGeom prst="rect">
            <a:avLst/>
          </a:prstGeom>
          <a:noFill/>
        </p:spPr>
      </p:pic>
      <p:pic>
        <p:nvPicPr>
          <p:cNvPr id="3081" name="Picture 9" descr="C:\Users\Детсад1\Desktop\ФОТО подг.гр\реф круг\IMG-d3e065ef3f5c66cce6ca7e5f0b9e081a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15261">
            <a:off x="6732240" y="5013176"/>
            <a:ext cx="2186947" cy="164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347864" y="548680"/>
            <a:ext cx="5796136" cy="4320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"/>
          </p:nvPr>
        </p:nvSpPr>
        <p:spPr>
          <a:xfrm>
            <a:off x="4355976" y="1196752"/>
            <a:ext cx="4032448" cy="52565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Подвижные игры, дидактические игры,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Беседы, поручения, опыты,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Создание книжек - малышек, коллажей, альбома «С чего начинается родина?»,  поздравительных газет.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Развлечение  «Животные жарких стран»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Детсад1\Desktop\ФОТО подг.гр\Формы работы с детьми\Книжки - малыш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208245" cy="1656184"/>
          </a:xfrm>
          <a:prstGeom prst="rect">
            <a:avLst/>
          </a:prstGeom>
          <a:noFill/>
        </p:spPr>
      </p:pic>
      <p:pic>
        <p:nvPicPr>
          <p:cNvPr id="4100" name="Picture 4" descr="C:\Users\Детсад1\Desktop\ФОТО подг.гр\Формы работы с детьми\Вернисаж на лестнице С Днем рожд. дет. сад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2328259" cy="1746194"/>
          </a:xfrm>
          <a:prstGeom prst="rect">
            <a:avLst/>
          </a:prstGeom>
          <a:noFill/>
        </p:spPr>
      </p:pic>
      <p:pic>
        <p:nvPicPr>
          <p:cNvPr id="4101" name="Picture 5" descr="C:\Users\Детсад1\Desktop\ФОТО подг.гр\Огород. Весенние хлопоты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509120"/>
            <a:ext cx="1656184" cy="2155405"/>
          </a:xfrm>
          <a:prstGeom prst="rect">
            <a:avLst/>
          </a:prstGeom>
          <a:noFill/>
        </p:spPr>
      </p:pic>
      <p:pic>
        <p:nvPicPr>
          <p:cNvPr id="4102" name="Picture 6" descr="C:\Users\Детсад1\Desktop\ФОТО подг.гр\Выставки детского сада\Космическое путешествие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916832"/>
            <a:ext cx="2496277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Работа по экологическому направлению детского сада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Наблюдения за живой и не живой природой, опыты, эксперименты, беседы, дидактические игры, подвижные игры, практическая деятельность и </a:t>
            </a:r>
            <a:r>
              <a:rPr lang="ru-RU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т.д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Детсад1\Desktop\ФОТО подг.гр\Акции\Кормушка своими рукам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4453">
            <a:off x="446547" y="2158670"/>
            <a:ext cx="3168352" cy="2376264"/>
          </a:xfrm>
          <a:prstGeom prst="rect">
            <a:avLst/>
          </a:prstGeom>
          <a:noFill/>
        </p:spPr>
      </p:pic>
      <p:pic>
        <p:nvPicPr>
          <p:cNvPr id="5124" name="Picture 4" descr="C:\Users\Детсад1\Desktop\ФОТО подг.гр\Огород. Весенние хлопоты\пересадка цветов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8118">
            <a:off x="5692962" y="2132379"/>
            <a:ext cx="3044033" cy="2448272"/>
          </a:xfrm>
          <a:prstGeom prst="rect">
            <a:avLst/>
          </a:prstGeom>
          <a:noFill/>
        </p:spPr>
      </p:pic>
      <p:pic>
        <p:nvPicPr>
          <p:cNvPr id="7" name="Picture 3" descr="C:\Users\Детсад1\Desktop\ФОТО подг.гр\Выставки рисунков\мы любим пр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93096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>
            <a:spLocks noChangeArrowheads="1"/>
          </p:cNvSpPr>
          <p:nvPr/>
        </p:nvSpPr>
        <p:spPr bwMode="auto">
          <a:xfrm>
            <a:off x="1500982" y="2529434"/>
            <a:ext cx="5075584" cy="18002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ФОРМЫ РАБОТЫ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С РОДИТЕЛЯМИ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CustomShape 2"/>
          <p:cNvSpPr>
            <a:spLocks noChangeArrowheads="1"/>
          </p:cNvSpPr>
          <p:nvPr/>
        </p:nvSpPr>
        <p:spPr bwMode="auto">
          <a:xfrm>
            <a:off x="2267744" y="692696"/>
            <a:ext cx="37115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 dirty="0"/>
              <a:t>РОДИТЕЛЬСКОЕ СОБРАНИЕ</a:t>
            </a:r>
            <a:endParaRPr lang="ru-RU" dirty="0"/>
          </a:p>
        </p:txBody>
      </p:sp>
      <p:sp>
        <p:nvSpPr>
          <p:cNvPr id="6" name="CustomShape 3"/>
          <p:cNvSpPr>
            <a:spLocks noChangeArrowheads="1"/>
          </p:cNvSpPr>
          <p:nvPr/>
        </p:nvSpPr>
        <p:spPr bwMode="auto">
          <a:xfrm>
            <a:off x="6107907" y="1578521"/>
            <a:ext cx="22145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 dirty="0"/>
              <a:t>КОНСУЛЬТАЦИИ</a:t>
            </a:r>
            <a:endParaRPr lang="ru-RU" dirty="0"/>
          </a:p>
        </p:txBody>
      </p:sp>
      <p:sp>
        <p:nvSpPr>
          <p:cNvPr id="7" name="CustomShape 4"/>
          <p:cNvSpPr>
            <a:spLocks noChangeArrowheads="1"/>
          </p:cNvSpPr>
          <p:nvPr/>
        </p:nvSpPr>
        <p:spPr bwMode="auto">
          <a:xfrm>
            <a:off x="635794" y="1649959"/>
            <a:ext cx="12684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 dirty="0"/>
              <a:t>БЕСЕДЫ</a:t>
            </a:r>
            <a:endParaRPr lang="ru-RU" dirty="0"/>
          </a:p>
        </p:txBody>
      </p:sp>
      <p:sp>
        <p:nvSpPr>
          <p:cNvPr id="8" name="CustomShape 5"/>
          <p:cNvSpPr>
            <a:spLocks noChangeArrowheads="1"/>
          </p:cNvSpPr>
          <p:nvPr/>
        </p:nvSpPr>
        <p:spPr bwMode="auto">
          <a:xfrm>
            <a:off x="5388769" y="4618584"/>
            <a:ext cx="3048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 dirty="0"/>
              <a:t>ПАПКИ - ПЕРЕДВИЖКИ</a:t>
            </a:r>
            <a:endParaRPr lang="ru-RU" dirty="0"/>
          </a:p>
        </p:txBody>
      </p:sp>
      <p:sp>
        <p:nvSpPr>
          <p:cNvPr id="9" name="CustomShape 6"/>
          <p:cNvSpPr>
            <a:spLocks noChangeArrowheads="1"/>
          </p:cNvSpPr>
          <p:nvPr/>
        </p:nvSpPr>
        <p:spPr bwMode="auto">
          <a:xfrm>
            <a:off x="156369" y="4529684"/>
            <a:ext cx="14144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/>
              <a:t>ПАМЯТКИ</a:t>
            </a:r>
            <a:endParaRPr lang="ru-RU"/>
          </a:p>
        </p:txBody>
      </p:sp>
      <p:sp>
        <p:nvSpPr>
          <p:cNvPr id="10" name="CustomShape 7"/>
          <p:cNvSpPr>
            <a:spLocks noChangeArrowheads="1"/>
          </p:cNvSpPr>
          <p:nvPr/>
        </p:nvSpPr>
        <p:spPr bwMode="auto">
          <a:xfrm>
            <a:off x="1302545" y="5321846"/>
            <a:ext cx="1541264" cy="7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 dirty="0" smtClean="0"/>
              <a:t>ВЫСТАВКИ</a:t>
            </a:r>
          </a:p>
          <a:p>
            <a:r>
              <a:rPr lang="ru-RU" sz="2000" dirty="0" smtClean="0"/>
              <a:t>АКЦИИ</a:t>
            </a:r>
            <a:endParaRPr lang="ru-RU" sz="2000" dirty="0"/>
          </a:p>
        </p:txBody>
      </p:sp>
      <p:sp>
        <p:nvSpPr>
          <p:cNvPr id="11" name="CustomShape 8"/>
          <p:cNvSpPr>
            <a:spLocks noChangeArrowheads="1"/>
          </p:cNvSpPr>
          <p:nvPr/>
        </p:nvSpPr>
        <p:spPr bwMode="auto">
          <a:xfrm>
            <a:off x="3733007" y="5466309"/>
            <a:ext cx="36115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000"/>
              <a:t>СОВМЕСТНЫЕ ПРАЗДНИКИ</a:t>
            </a:r>
            <a:endParaRPr lang="ru-RU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1500982" y="1954759"/>
            <a:ext cx="719137" cy="71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3948907" y="1305471"/>
            <a:ext cx="71437" cy="1081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5892007" y="1954759"/>
            <a:ext cx="936625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285082" y="4042321"/>
            <a:ext cx="935037" cy="487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892007" y="4042321"/>
            <a:ext cx="576262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509044" y="4329659"/>
            <a:ext cx="503238" cy="992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236244" y="4402684"/>
            <a:ext cx="576263" cy="1063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598</Words>
  <Application>Microsoft Office PowerPoint</Application>
  <PresentationFormat>Экран 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Гельгардт Елена Александровна</vt:lpstr>
      <vt:lpstr>Слайд 3</vt:lpstr>
      <vt:lpstr>Слайд 4</vt:lpstr>
      <vt:lpstr>Игры на свежем воздухе</vt:lpstr>
      <vt:lpstr>Клубный час</vt:lpstr>
      <vt:lpstr>Формы работы с детьми: </vt:lpstr>
      <vt:lpstr>Работа по экологическому направлению детского сада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Детсад1</dc:creator>
  <cp:lastModifiedBy>Детсад1</cp:lastModifiedBy>
  <cp:revision>60</cp:revision>
  <dcterms:created xsi:type="dcterms:W3CDTF">2019-05-12T10:47:07Z</dcterms:created>
  <dcterms:modified xsi:type="dcterms:W3CDTF">2019-05-22T11:00:57Z</dcterms:modified>
</cp:coreProperties>
</file>